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0C5DF-6E16-40AB-A4C0-CB894FCA87C8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42004-6337-409F-B5A2-65FF13E3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2004-6337-409F-B5A2-65FF13E39E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744E-C05C-4A3E-9A59-F793FB8E1696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F7BC-EB93-4BDD-A3E4-B7B720D27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43204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Старобачатский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вида»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Применение бережливых технологий при организации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ежимных моментов «подготовка к прогулке» и «возвращение с прогулки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режимных моментов «подготовка к прогулке» и «возвращение с прогулки  занимает много времени. Во время проведения режимных моментов дети часто отвлекаются, путают последовательность одевания одежды, теряют свои вещи и небрежно складывают их в шкафчик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708919"/>
            <a:ext cx="7200800" cy="35283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Цель: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Применение оптимизации организации режимных моментов с помощью бережливых технологий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Запланированные мероприятия для реализации проекта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Создать систему хранения одежды и обуви в детских шкафчиках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2)Применение визуализации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2)Стандартизация ежедневных операций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708920"/>
            <a:ext cx="7787208" cy="34172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Уменьшить потери времени и усилий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Рационализировать размещение одежды и обуви в шкафчиках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Формирование у детей бережливого отношения к времени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в кабинках системы хранения одежды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каждой группе одежды отводиться своё место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240202_1608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00200"/>
            <a:ext cx="7200800" cy="5257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визуализации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алгоритмов одевания на разные времена года, разместив их в шкафчиках на уровне глаз ребёнка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23-10-25-14-29-4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3600400" cy="2536796"/>
          </a:xfrm>
          <a:prstGeom prst="rect">
            <a:avLst/>
          </a:prstGeom>
        </p:spPr>
      </p:pic>
      <p:pic>
        <p:nvPicPr>
          <p:cNvPr id="13" name="Содержимое 12" descr="2023-10-25-14-29-5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600201"/>
            <a:ext cx="3126552" cy="221203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Стандартизация ежедневных операций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подходят к шкафчику и берут вещи для одевания в соответствии с алгоритмом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40202_1731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0985" y="2348880"/>
            <a:ext cx="3677440" cy="4509120"/>
          </a:xfrm>
        </p:spPr>
      </p:pic>
      <p:pic>
        <p:nvPicPr>
          <p:cNvPr id="7" name="Рисунок 6" descr="IMG_20240202_164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348880"/>
            <a:ext cx="3456384" cy="4509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7" y="0"/>
            <a:ext cx="9324528" cy="69308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навесных тканевых органайзеров облегчает процесс подготовки к прогулке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20240202_163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960440" cy="5445224"/>
          </a:xfrm>
          <a:prstGeom prst="rect">
            <a:avLst/>
          </a:prstGeom>
        </p:spPr>
      </p:pic>
      <p:pic>
        <p:nvPicPr>
          <p:cNvPr id="15" name="Рисунок 14" descr="IMG_20240202_163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484784"/>
            <a:ext cx="4392488" cy="5373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07504"/>
            <a:ext cx="9395520" cy="7965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Ожидаемый результат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Дети стали быстрее одеваться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Наладилась организованность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Сформировалась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самостоятельность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126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МБДОУ «Старобачатский детский сад общеразвивающего вида»</vt:lpstr>
      <vt:lpstr>Актуальность: Организация режимных моментов «подготовка к прогулке» и «возвращение с прогулки  занимает много времени. Во время проведения режимных моментов дети часто отвлекаются, путают последовательность одевания одежды, теряют свои вещи и небрежно складывают их в шкафчик</vt:lpstr>
      <vt:lpstr>  Запланированные мероприятия для реализации проекта 1)Создать систему хранения одежды и обуви в детских шкафчиках 2)Применение визуализации 2)Стандартизация ежедневных операций   </vt:lpstr>
      <vt:lpstr>Реализация проекта Создание в кабинках системы хранения одежды каждой группе одежды отводиться своё место</vt:lpstr>
      <vt:lpstr>Применение визуализации Создание алгоритмов одевания на разные времена года, разместив их в шкафчиках на уровне глаз ребёнка</vt:lpstr>
      <vt:lpstr>Стандартизация ежедневных операций  Дети подходят к шкафчику и берут вещи для одевания в соответствии с алгоритмом </vt:lpstr>
      <vt:lpstr>Применение навесных тканевых органайзеров облегчает процесс подготовки к прогулке </vt:lpstr>
      <vt:lpstr>                                                                                 Ожидаемый результат  1) Дети стали быстрее одеваться 2) Наладилась организованность  3) Сформировалась                             самостоятельность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Старобачатский детский сад»</dc:title>
  <dc:creator>ACER</dc:creator>
  <cp:lastModifiedBy>ACER</cp:lastModifiedBy>
  <cp:revision>14</cp:revision>
  <dcterms:created xsi:type="dcterms:W3CDTF">2023-10-25T12:43:32Z</dcterms:created>
  <dcterms:modified xsi:type="dcterms:W3CDTF">2024-02-04T11:00:33Z</dcterms:modified>
</cp:coreProperties>
</file>